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5" r:id="rId9"/>
    <p:sldId id="266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2E9BC2-9378-DD79-D672-7AC1CC59317F}" v="279" dt="2019-05-10T16:43:27.643"/>
    <p1510:client id="{C10C1ADE-1B64-4A62-984E-7D4489A37555}" v="2" dt="2019-05-10T17:56:56.0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B73FA-BC2F-4628-B205-CACAC9F385EF}" type="datetimeFigureOut">
              <a:rPr lang="en-US"/>
              <a:t>5/10/2019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D9949-EAEE-400D-9828-A1A0669BFF8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81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Matt 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D9949-EAEE-400D-9828-A1A0669BFF82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2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Matt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D9949-EAEE-400D-9828-A1A0669BFF82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81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cs typeface="Calibri Light"/>
              </a:rPr>
              <a:t>Group 6 Final Project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>
                <a:cs typeface="Calibri"/>
              </a:rPr>
              <a:t>Alex Cassells, Ben Ives, Matt Oliver, Matt Read, Brad Williams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0E7AC-656B-4F34-B01D-BBC3DEB962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Thank You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74D68-88BF-4689-BCD2-0FAD581AAC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Questions?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9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0413-5721-4556-BA2B-59FABD80A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Background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A8478-B937-43EE-BE06-13E6D2DBC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Goal: Create Python library that integrates with Bloomberg API for certain bond calculations</a:t>
            </a:r>
          </a:p>
          <a:p>
            <a:r>
              <a:rPr lang="en-US">
                <a:cs typeface="Calibri"/>
              </a:rPr>
              <a:t>Go beyond the scope of what Bloomberg does </a:t>
            </a:r>
          </a:p>
          <a:p>
            <a:r>
              <a:rPr lang="en-US">
                <a:cs typeface="Calibri"/>
              </a:rPr>
              <a:t>Add additional calculations</a:t>
            </a:r>
            <a:endParaRPr lang="en-US"/>
          </a:p>
          <a:p>
            <a:pPr lvl="1"/>
            <a:r>
              <a:rPr lang="en-US">
                <a:cs typeface="Calibri"/>
              </a:rPr>
              <a:t>Coupon Payment</a:t>
            </a:r>
          </a:p>
          <a:p>
            <a:pPr lvl="1"/>
            <a:r>
              <a:rPr lang="en-US">
                <a:cs typeface="Calibri"/>
              </a:rPr>
              <a:t>Days to Maturity/Days to Next Coupon</a:t>
            </a:r>
          </a:p>
          <a:p>
            <a:pPr lvl="1"/>
            <a:r>
              <a:rPr lang="en-US">
                <a:cs typeface="Calibri"/>
              </a:rPr>
              <a:t>Coupon Frequency (number of days)</a:t>
            </a:r>
          </a:p>
          <a:p>
            <a:pPr lvl="1"/>
            <a:r>
              <a:rPr lang="en-US">
                <a:cs typeface="Calibri"/>
              </a:rPr>
              <a:t>Number of Coupons</a:t>
            </a:r>
          </a:p>
          <a:p>
            <a:pPr lvl="1"/>
            <a:r>
              <a:rPr lang="en-US">
                <a:cs typeface="Calibri"/>
              </a:rPr>
              <a:t>Duration</a:t>
            </a:r>
          </a:p>
          <a:p>
            <a:pPr marL="457200" lvl="1" indent="0">
              <a:buNone/>
            </a:pP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932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DB70B-6D9F-4F7A-B94F-91DC62E1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Code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5EAF1-7A5D-4C33-81EB-AB6A1DAB3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0529" y="1837531"/>
            <a:ext cx="4944896" cy="43508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Import required libraries</a:t>
            </a:r>
          </a:p>
          <a:p>
            <a:pPr lvl="1"/>
            <a:r>
              <a:rPr lang="en-US">
                <a:cs typeface="Calibri"/>
              </a:rPr>
              <a:t>Tia is a 3rd party </a:t>
            </a:r>
            <a:r>
              <a:rPr lang="en-US" err="1">
                <a:cs typeface="Calibri"/>
              </a:rPr>
              <a:t>Github</a:t>
            </a:r>
            <a:r>
              <a:rPr lang="en-US">
                <a:cs typeface="Calibri"/>
              </a:rPr>
              <a:t> library</a:t>
            </a:r>
          </a:p>
          <a:p>
            <a:r>
              <a:rPr lang="en-US">
                <a:cs typeface="Calibri"/>
              </a:rPr>
              <a:t>Create the API connection</a:t>
            </a:r>
          </a:p>
          <a:p>
            <a:r>
              <a:rPr lang="en-US">
                <a:cs typeface="Calibri"/>
              </a:rPr>
              <a:t>Ask what excel file you are using</a:t>
            </a:r>
          </a:p>
          <a:p>
            <a:r>
              <a:rPr lang="en-US">
                <a:cs typeface="Calibri"/>
              </a:rPr>
              <a:t>Read that as a </a:t>
            </a:r>
            <a:r>
              <a:rPr lang="en-US" err="1">
                <a:cs typeface="Calibri"/>
              </a:rPr>
              <a:t>dataframe</a:t>
            </a:r>
          </a:p>
          <a:p>
            <a:r>
              <a:rPr lang="en-US">
                <a:cs typeface="Calibri"/>
              </a:rPr>
              <a:t>Format each CUSIP in a way that the API can read</a:t>
            </a:r>
          </a:p>
          <a:p>
            <a:r>
              <a:rPr lang="en-US">
                <a:cs typeface="Calibri"/>
              </a:rPr>
              <a:t>Have the API pull certain data</a:t>
            </a:r>
          </a:p>
          <a:p>
            <a:pPr lvl="1"/>
            <a:endParaRPr lang="en-US">
              <a:cs typeface="Calibri"/>
            </a:endParaRPr>
          </a:p>
        </p:txBody>
      </p:sp>
      <p:pic>
        <p:nvPicPr>
          <p:cNvPr id="5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6F7F25BE-FE52-4A8A-9CC3-F134577B7A2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5523" b="-359"/>
          <a:stretch/>
        </p:blipFill>
        <p:spPr>
          <a:xfrm>
            <a:off x="5493544" y="1836210"/>
            <a:ext cx="6479015" cy="434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16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DB70B-6D9F-4F7A-B94F-91DC62E1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Code (continued)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5EAF1-7A5D-4C33-81EB-AB6A1DAB3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036" y="1825625"/>
            <a:ext cx="494276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Format the list of data as a </a:t>
            </a:r>
            <a:r>
              <a:rPr lang="en-US" err="1">
                <a:cs typeface="Calibri"/>
              </a:rPr>
              <a:t>dataframe</a:t>
            </a:r>
          </a:p>
          <a:p>
            <a:r>
              <a:rPr lang="en-US" err="1">
                <a:cs typeface="Calibri"/>
              </a:rPr>
              <a:t>Build_info</a:t>
            </a:r>
            <a:endParaRPr lang="en-US" err="1"/>
          </a:p>
          <a:p>
            <a:pPr lvl="1"/>
            <a:r>
              <a:rPr lang="en-US">
                <a:cs typeface="Calibri"/>
              </a:rPr>
              <a:t>Calculates bond data that Bloomberg does not</a:t>
            </a:r>
          </a:p>
          <a:p>
            <a:r>
              <a:rPr lang="en-US" err="1">
                <a:cs typeface="Calibri"/>
              </a:rPr>
              <a:t>Duration_calc</a:t>
            </a:r>
          </a:p>
          <a:p>
            <a:pPr lvl="1"/>
            <a:r>
              <a:rPr lang="en-US">
                <a:cs typeface="Calibri"/>
              </a:rPr>
              <a:t>Calculates duration of the bond</a:t>
            </a:r>
          </a:p>
          <a:p>
            <a:pPr lvl="1"/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5DC96517-2633-45FE-B48A-503756D414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83592" y="1827506"/>
            <a:ext cx="6427491" cy="434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9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DB70B-6D9F-4F7A-B94F-91DC62E1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Code (continued)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5EAF1-7A5D-4C33-81EB-AB6A1DAB3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9576" y="1825625"/>
            <a:ext cx="561022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Further calculation of duration from previous slide</a:t>
            </a:r>
            <a:endParaRPr lang="en-US"/>
          </a:p>
        </p:txBody>
      </p:sp>
      <p:pic>
        <p:nvPicPr>
          <p:cNvPr id="5" name="Picture 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CFE88A2-6621-4CF5-8FC5-CF623666B6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2381" r="14617" b="2041"/>
          <a:stretch/>
        </p:blipFill>
        <p:spPr>
          <a:xfrm>
            <a:off x="6204744" y="2239192"/>
            <a:ext cx="5707334" cy="334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1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Source data</a:t>
            </a:r>
          </a:p>
          <a:p>
            <a:pPr lvl="1"/>
            <a:r>
              <a:rPr lang="en-US" dirty="0" smtClean="0"/>
              <a:t>We used five CUSIP’s but there is no limit </a:t>
            </a:r>
            <a:endParaRPr lang="en-US" dirty="0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945" y="1690688"/>
            <a:ext cx="1581371" cy="2400635"/>
          </a:xfrm>
        </p:spPr>
      </p:pic>
    </p:spTree>
    <p:extLst>
      <p:ext uri="{BB962C8B-B14F-4D97-AF65-F5344CB8AC3E}">
        <p14:creationId xmlns:p14="http://schemas.microsoft.com/office/powerpoint/2010/main" val="127055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9689B6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5318" y="111125"/>
            <a:ext cx="9333035" cy="6499455"/>
          </a:xfrm>
        </p:spPr>
      </p:pic>
    </p:spTree>
    <p:extLst>
      <p:ext uri="{BB962C8B-B14F-4D97-AF65-F5344CB8AC3E}">
        <p14:creationId xmlns:p14="http://schemas.microsoft.com/office/powerpoint/2010/main" val="141089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66535"/>
            <a:ext cx="8788743" cy="1710428"/>
          </a:xfrm>
        </p:spPr>
      </p:pic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1849560"/>
          </a:xfrm>
        </p:spPr>
        <p:txBody>
          <a:bodyPr/>
          <a:lstStyle/>
          <a:p>
            <a:r>
              <a:rPr lang="en-US" dirty="0" smtClean="0"/>
              <a:t>Possible end data</a:t>
            </a:r>
          </a:p>
          <a:p>
            <a:pPr lvl="1"/>
            <a:r>
              <a:rPr lang="en-US" dirty="0"/>
              <a:t>You can perform any operation on this data as if it were a normal </a:t>
            </a:r>
            <a:r>
              <a:rPr lang="en-US" dirty="0" err="1"/>
              <a:t>dataframe</a:t>
            </a:r>
            <a:r>
              <a:rPr lang="en-US" dirty="0"/>
              <a:t> such as </a:t>
            </a:r>
            <a:r>
              <a:rPr lang="en-US" dirty="0" err="1"/>
              <a:t>to_excel</a:t>
            </a:r>
            <a:r>
              <a:rPr lang="en-US" dirty="0" smtClean="0"/>
              <a:t>()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20708" y="2039815"/>
            <a:ext cx="37894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found at </a:t>
            </a:r>
          </a:p>
          <a:p>
            <a:r>
              <a:rPr lang="en-US" dirty="0"/>
              <a:t>https://github.com/bobsbestie/FinalProject/blob/master/datamgr.ipynb</a:t>
            </a:r>
          </a:p>
        </p:txBody>
      </p:sp>
    </p:spTree>
    <p:extLst>
      <p:ext uri="{BB962C8B-B14F-4D97-AF65-F5344CB8AC3E}">
        <p14:creationId xmlns:p14="http://schemas.microsoft.com/office/powerpoint/2010/main" val="26208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we learned</a:t>
            </a:r>
          </a:p>
          <a:p>
            <a:r>
              <a:rPr lang="en-US" dirty="0" smtClean="0"/>
              <a:t>What challenges we faced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0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248</TotalTime>
  <Words>185</Words>
  <Application>Microsoft Office PowerPoint</Application>
  <PresentationFormat>Widescreen</PresentationFormat>
  <Paragraphs>46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Group 6 Final Project</vt:lpstr>
      <vt:lpstr>Background</vt:lpstr>
      <vt:lpstr>Code</vt:lpstr>
      <vt:lpstr>Code (continued)</vt:lpstr>
      <vt:lpstr>Code (continued)</vt:lpstr>
      <vt:lpstr>Demo</vt:lpstr>
      <vt:lpstr>PowerPoint Presentation</vt:lpstr>
      <vt:lpstr>Demo (cont)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Matthew Read</cp:lastModifiedBy>
  <cp:revision>14</cp:revision>
  <dcterms:created xsi:type="dcterms:W3CDTF">2013-07-15T20:26:40Z</dcterms:created>
  <dcterms:modified xsi:type="dcterms:W3CDTF">2019-05-10T22:57:54Z</dcterms:modified>
</cp:coreProperties>
</file>

<file path=docProps/thumbnail.jpeg>
</file>